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9"/>
  </p:notesMasterIdLst>
  <p:sldIdLst>
    <p:sldId id="256" r:id="rId2"/>
    <p:sldId id="259" r:id="rId3"/>
    <p:sldId id="267" r:id="rId4"/>
    <p:sldId id="261" r:id="rId5"/>
    <p:sldId id="265" r:id="rId6"/>
    <p:sldId id="266" r:id="rId7"/>
    <p:sldId id="268" r:id="rId8"/>
    <p:sldId id="269" r:id="rId9"/>
    <p:sldId id="270" r:id="rId10"/>
    <p:sldId id="274" r:id="rId11"/>
    <p:sldId id="275" r:id="rId12"/>
    <p:sldId id="280" r:id="rId13"/>
    <p:sldId id="276" r:id="rId14"/>
    <p:sldId id="277" r:id="rId15"/>
    <p:sldId id="278" r:id="rId16"/>
    <p:sldId id="279" r:id="rId17"/>
    <p:sldId id="263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Prompt" panose="00000500000000000000" pitchFamily="2" charset="-34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Slab" panose="020B0604020202020204" charset="0"/>
      <p:regular r:id="rId36"/>
      <p:bold r:id="rId37"/>
      <p:italic r:id="rId38"/>
    </p:embeddedFont>
    <p:embeddedFont>
      <p:font typeface="Roboto Slab Black" panose="020B0604020202020204" charset="0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EA04A1-F937-41CB-B29C-F945D4AECC5D}">
  <a:tblStyle styleId="{59EA04A1-F937-41CB-B29C-F945D4AECC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440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761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945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05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922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864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437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3245cdb0e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3245cdb0e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28504b1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28504b1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d6095421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d6095421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928504b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928504b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26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264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34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561650" y="1411517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900" b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12" name="Google Shape;12;p2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16" name="Google Shape;16;p2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20" name="Google Shape;20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33" name="Google Shape;33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980320" y="374145"/>
            <a:ext cx="51966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725578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>
          <a:xfrm>
            <a:off x="6522462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3"/>
          </p:nvPr>
        </p:nvSpPr>
        <p:spPr>
          <a:xfrm>
            <a:off x="4592383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4"/>
          </p:nvPr>
        </p:nvSpPr>
        <p:spPr>
          <a:xfrm>
            <a:off x="4592375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5"/>
          </p:nvPr>
        </p:nvSpPr>
        <p:spPr>
          <a:xfrm>
            <a:off x="2655658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6"/>
          </p:nvPr>
        </p:nvSpPr>
        <p:spPr>
          <a:xfrm>
            <a:off x="72557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7"/>
          </p:nvPr>
        </p:nvSpPr>
        <p:spPr>
          <a:xfrm>
            <a:off x="6522462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8"/>
          </p:nvPr>
        </p:nvSpPr>
        <p:spPr>
          <a:xfrm>
            <a:off x="265565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iews and two columns">
  <p:cSld name="ONE_COLUMN_TEXT_2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2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>
          <a:xfrm>
            <a:off x="5805958" y="3168576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7"/>
          </p:nvPr>
        </p:nvSpPr>
        <p:spPr>
          <a:xfrm>
            <a:off x="1693404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 idx="9" hasCustomPrompt="1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 idx="13" hasCustomPrompt="1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14" hasCustomPrompt="1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15" hasCustomPrompt="1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2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238" name="Google Shape;238;p2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239" name="Google Shape;239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2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242" name="Google Shape;242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245" name="Google Shape;245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2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248" name="Google Shape;248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title"/>
          </p:nvPr>
        </p:nvSpPr>
        <p:spPr>
          <a:xfrm>
            <a:off x="2532300" y="475327"/>
            <a:ext cx="407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rompt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title" idx="2"/>
          </p:nvPr>
        </p:nvSpPr>
        <p:spPr>
          <a:xfrm>
            <a:off x="611903" y="271875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title" idx="3"/>
          </p:nvPr>
        </p:nvSpPr>
        <p:spPr>
          <a:xfrm>
            <a:off x="3507000" y="1230850"/>
            <a:ext cx="2130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400"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1"/>
          </p:nvPr>
        </p:nvSpPr>
        <p:spPr>
          <a:xfrm>
            <a:off x="609933" y="302536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title" idx="4"/>
          </p:nvPr>
        </p:nvSpPr>
        <p:spPr>
          <a:xfrm>
            <a:off x="204077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5"/>
          </p:nvPr>
        </p:nvSpPr>
        <p:spPr>
          <a:xfrm>
            <a:off x="203880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6"/>
          </p:nvPr>
        </p:nvSpPr>
        <p:spPr>
          <a:xfrm>
            <a:off x="33445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7"/>
          </p:nvPr>
        </p:nvSpPr>
        <p:spPr>
          <a:xfrm>
            <a:off x="33425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8"/>
          </p:nvPr>
        </p:nvSpPr>
        <p:spPr>
          <a:xfrm>
            <a:off x="454815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9"/>
          </p:nvPr>
        </p:nvSpPr>
        <p:spPr>
          <a:xfrm>
            <a:off x="454618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 idx="13"/>
          </p:nvPr>
        </p:nvSpPr>
        <p:spPr>
          <a:xfrm>
            <a:off x="60791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14"/>
          </p:nvPr>
        </p:nvSpPr>
        <p:spPr>
          <a:xfrm>
            <a:off x="60771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 idx="15"/>
          </p:nvPr>
        </p:nvSpPr>
        <p:spPr>
          <a:xfrm>
            <a:off x="735360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16"/>
          </p:nvPr>
        </p:nvSpPr>
        <p:spPr>
          <a:xfrm>
            <a:off x="735163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68" name="Google Shape;368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72" name="Google Shape;372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426575" y="417682"/>
            <a:ext cx="42921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3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45" name="Google Shape;445;p3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46" name="Google Shape;446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3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49" name="Google Shape;449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52" name="Google Shape;452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3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917313" y="2165947"/>
            <a:ext cx="316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1"/>
          </p:nvPr>
        </p:nvSpPr>
        <p:spPr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485" name="Google Shape;485;p35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0"/>
          <p:cNvSpPr txBox="1">
            <a:spLocks noGrp="1"/>
          </p:cNvSpPr>
          <p:nvPr>
            <p:ph type="subTitle" idx="1"/>
          </p:nvPr>
        </p:nvSpPr>
        <p:spPr>
          <a:xfrm>
            <a:off x="1253089" y="3495838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subTitle" idx="2"/>
          </p:nvPr>
        </p:nvSpPr>
        <p:spPr>
          <a:xfrm>
            <a:off x="6309875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subTitle" idx="3"/>
          </p:nvPr>
        </p:nvSpPr>
        <p:spPr>
          <a:xfrm>
            <a:off x="1070089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0"/>
          <p:cNvSpPr txBox="1">
            <a:spLocks noGrp="1"/>
          </p:cNvSpPr>
          <p:nvPr>
            <p:ph type="subTitle" idx="4"/>
          </p:nvPr>
        </p:nvSpPr>
        <p:spPr>
          <a:xfrm>
            <a:off x="6126875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0"/>
          <p:cNvSpPr txBox="1">
            <a:spLocks noGrp="1"/>
          </p:cNvSpPr>
          <p:nvPr>
            <p:ph type="subTitle" idx="5"/>
          </p:nvPr>
        </p:nvSpPr>
        <p:spPr>
          <a:xfrm>
            <a:off x="3776387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40"/>
          <p:cNvSpPr txBox="1">
            <a:spLocks noGrp="1"/>
          </p:cNvSpPr>
          <p:nvPr>
            <p:ph type="subTitle" idx="6"/>
          </p:nvPr>
        </p:nvSpPr>
        <p:spPr>
          <a:xfrm>
            <a:off x="3593387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 hasCustomPrompt="1"/>
          </p:nvPr>
        </p:nvSpPr>
        <p:spPr>
          <a:xfrm>
            <a:off x="1293018" y="1927556"/>
            <a:ext cx="1982100" cy="15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/>
          </p:nvPr>
        </p:nvSpPr>
        <p:spPr>
          <a:xfrm>
            <a:off x="4928672" y="20405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>
            <a:off x="5358122" y="25802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6083456" y="3991420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6083456" y="1106178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677325" y="1268075"/>
            <a:ext cx="7788000" cy="27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359325" y="376550"/>
            <a:ext cx="84240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ubTitle" idx="2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700178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61" name="Google Shape;61;p5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62" name="Google Shape;62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5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71" name="Google Shape;71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311820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4402150" y="292875"/>
            <a:ext cx="41079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928672" y="21167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358122" y="26564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2" hasCustomPrompt="1"/>
          </p:nvPr>
        </p:nvSpPr>
        <p:spPr>
          <a:xfrm>
            <a:off x="1464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Roboto Slab"/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9" r:id="rId8"/>
    <p:sldLayoutId id="2147483661" r:id="rId9"/>
    <p:sldLayoutId id="2147483663" r:id="rId10"/>
    <p:sldLayoutId id="2147483665" r:id="rId11"/>
    <p:sldLayoutId id="2147483669" r:id="rId12"/>
    <p:sldLayoutId id="2147483675" r:id="rId13"/>
    <p:sldLayoutId id="2147483679" r:id="rId14"/>
    <p:sldLayoutId id="2147483681" r:id="rId15"/>
    <p:sldLayoutId id="214748368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orient="horz" pos="2898">
          <p15:clr>
            <a:srgbClr val="EA4335"/>
          </p15:clr>
        </p15:guide>
        <p15:guide id="3" pos="449">
          <p15:clr>
            <a:srgbClr val="EA4335"/>
          </p15:clr>
        </p15:guide>
        <p15:guide id="4" pos="532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56">
          <p15:clr>
            <a:srgbClr val="EA4335"/>
          </p15:clr>
        </p15:guide>
        <p15:guide id="7" pos="45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3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-443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3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GROUP - 1</a:t>
            </a:r>
            <a:endParaRPr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81" name="Google Shape;581;p43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582" name="Google Shape;582;p43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06A81E3-E8BA-4A4D-9E9C-C16A108C6479}"/>
              </a:ext>
            </a:extLst>
          </p:cNvPr>
          <p:cNvSpPr/>
          <p:nvPr/>
        </p:nvSpPr>
        <p:spPr>
          <a:xfrm>
            <a:off x="1652920" y="1687427"/>
            <a:ext cx="5829300" cy="154158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5" name="Google Shape;585;p43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586" name="Google Shape;586;p43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1360119" y="1583417"/>
            <a:ext cx="629025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RESTAURANT DIGITAL MARKETING SOLUTION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04. USER INTERFACE</a:t>
            </a:r>
            <a:endParaRPr sz="32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1588795-E16C-4865-893D-69811727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6" y="1166573"/>
            <a:ext cx="731361" cy="15836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EF17DD-B7E7-48A7-B1A8-436D59D8F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98" y="1177684"/>
            <a:ext cx="731361" cy="15836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E7AB37-5368-4A28-889D-27E9925DD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570" y="1184034"/>
            <a:ext cx="731361" cy="15836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19A788-FCD0-4635-B840-B5EB9D908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442" y="1204673"/>
            <a:ext cx="541847" cy="1583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D4DF5B-06D3-4234-8712-613F84BCC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697" y="3216036"/>
            <a:ext cx="541847" cy="1583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995456B-5CB3-4583-AD35-2A7D32AD9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0213" y="3216035"/>
            <a:ext cx="731361" cy="15836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C54CD01-C4EA-4A4F-8CA1-F2233F375D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190" y="3216035"/>
            <a:ext cx="731361" cy="15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261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05. USER STORY CARD</a:t>
            </a:r>
            <a:endParaRPr sz="32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F5812E6-47A5-49D3-B3AC-7F5FBF9C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90" y="1644691"/>
            <a:ext cx="2137293" cy="2362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C1263-5458-4B71-9429-DA77205E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46" y="1644691"/>
            <a:ext cx="2042307" cy="2362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E5B67-5769-4AA6-892B-3B5D54816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16" y="1644691"/>
            <a:ext cx="2051389" cy="2362118"/>
          </a:xfrm>
          <a:prstGeom prst="rect">
            <a:avLst/>
          </a:prstGeom>
        </p:spPr>
      </p:pic>
      <p:grpSp>
        <p:nvGrpSpPr>
          <p:cNvPr id="35" name="Google Shape;733;p50">
            <a:extLst>
              <a:ext uri="{FF2B5EF4-FFF2-40B4-BE49-F238E27FC236}">
                <a16:creationId xmlns:a16="http://schemas.microsoft.com/office/drawing/2014/main" id="{BAAEB193-C6D9-4847-BCB3-4B1BFF4BE14A}"/>
              </a:ext>
            </a:extLst>
          </p:cNvPr>
          <p:cNvGrpSpPr/>
          <p:nvPr/>
        </p:nvGrpSpPr>
        <p:grpSpPr>
          <a:xfrm rot="5400000">
            <a:off x="1790325" y="2731175"/>
            <a:ext cx="3120778" cy="189150"/>
            <a:chOff x="2849349" y="4725750"/>
            <a:chExt cx="3120778" cy="189150"/>
          </a:xfrm>
        </p:grpSpPr>
        <p:sp>
          <p:nvSpPr>
            <p:cNvPr id="36" name="Google Shape;734;p50">
              <a:extLst>
                <a:ext uri="{FF2B5EF4-FFF2-40B4-BE49-F238E27FC236}">
                  <a16:creationId xmlns:a16="http://schemas.microsoft.com/office/drawing/2014/main" id="{4181C8C3-5D16-40FF-830E-A6E3A6C9B837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5;p50">
              <a:extLst>
                <a:ext uri="{FF2B5EF4-FFF2-40B4-BE49-F238E27FC236}">
                  <a16:creationId xmlns:a16="http://schemas.microsoft.com/office/drawing/2014/main" id="{83AEA3F1-D10D-4EE7-BBAA-36448FFCCAA3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6;p50">
              <a:extLst>
                <a:ext uri="{FF2B5EF4-FFF2-40B4-BE49-F238E27FC236}">
                  <a16:creationId xmlns:a16="http://schemas.microsoft.com/office/drawing/2014/main" id="{196ADC0C-27EC-44B7-87C6-02BD30FD47D6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733;p50">
            <a:extLst>
              <a:ext uri="{FF2B5EF4-FFF2-40B4-BE49-F238E27FC236}">
                <a16:creationId xmlns:a16="http://schemas.microsoft.com/office/drawing/2014/main" id="{90EB10F5-8D54-4300-9D39-5C612D6A363B}"/>
              </a:ext>
            </a:extLst>
          </p:cNvPr>
          <p:cNvGrpSpPr/>
          <p:nvPr/>
        </p:nvGrpSpPr>
        <p:grpSpPr>
          <a:xfrm rot="5400000">
            <a:off x="4232895" y="2731177"/>
            <a:ext cx="3120778" cy="189150"/>
            <a:chOff x="2849349" y="4725750"/>
            <a:chExt cx="3120778" cy="189150"/>
          </a:xfrm>
        </p:grpSpPr>
        <p:sp>
          <p:nvSpPr>
            <p:cNvPr id="40" name="Google Shape;734;p50">
              <a:extLst>
                <a:ext uri="{FF2B5EF4-FFF2-40B4-BE49-F238E27FC236}">
                  <a16:creationId xmlns:a16="http://schemas.microsoft.com/office/drawing/2014/main" id="{9BD4243D-7E8E-4AA2-8A41-D18F8A9E4732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5;p50">
              <a:extLst>
                <a:ext uri="{FF2B5EF4-FFF2-40B4-BE49-F238E27FC236}">
                  <a16:creationId xmlns:a16="http://schemas.microsoft.com/office/drawing/2014/main" id="{54F9950A-9892-4128-A201-2E6F2A7A477B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6;p50">
              <a:extLst>
                <a:ext uri="{FF2B5EF4-FFF2-40B4-BE49-F238E27FC236}">
                  <a16:creationId xmlns:a16="http://schemas.microsoft.com/office/drawing/2014/main" id="{23DAFC21-4A42-4CF0-8FF6-12720F6CB302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0049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/>
              <a:t>06. JIRA and GITHUB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FD858D-091C-4640-8C47-4EF006502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614" y="1920161"/>
            <a:ext cx="2048894" cy="2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9F42D-A164-4BCA-943A-D1C6887E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706" y="1920161"/>
            <a:ext cx="3139559" cy="1909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5A982-BABC-459F-A4BC-09657E88568D}"/>
              </a:ext>
            </a:extLst>
          </p:cNvPr>
          <p:cNvSpPr txBox="1"/>
          <p:nvPr/>
        </p:nvSpPr>
        <p:spPr>
          <a:xfrm>
            <a:off x="4845706" y="4010891"/>
            <a:ext cx="3139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latin typeface="Roboto Slab" pitchFamily="2" charset="0"/>
                <a:ea typeface="Roboto Slab" pitchFamily="2" charset="0"/>
              </a:rPr>
              <a:t>Repository Link:</a:t>
            </a:r>
            <a:r>
              <a:rPr lang="en-US" sz="1000" dirty="0">
                <a:latin typeface="Roboto Slab" pitchFamily="2" charset="0"/>
                <a:ea typeface="Roboto Slab" pitchFamily="2" charset="0"/>
              </a:rPr>
              <a:t> https://github.com/b1sh4l/RDMS</a:t>
            </a:r>
          </a:p>
        </p:txBody>
      </p:sp>
      <p:sp>
        <p:nvSpPr>
          <p:cNvPr id="31" name="Google Shape;804;p53">
            <a:extLst>
              <a:ext uri="{FF2B5EF4-FFF2-40B4-BE49-F238E27FC236}">
                <a16:creationId xmlns:a16="http://schemas.microsoft.com/office/drawing/2014/main" id="{532C6224-3A1C-474D-8472-CCC657421A7A}"/>
              </a:ext>
            </a:extLst>
          </p:cNvPr>
          <p:cNvSpPr txBox="1">
            <a:spLocks/>
          </p:cNvSpPr>
          <p:nvPr/>
        </p:nvSpPr>
        <p:spPr>
          <a:xfrm>
            <a:off x="2166987" y="1406843"/>
            <a:ext cx="1013458" cy="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Roboto Slab"/>
              <a:buNone/>
              <a:defRPr sz="3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JIRA</a:t>
            </a:r>
            <a:endParaRPr lang="en-US" sz="2400" dirty="0"/>
          </a:p>
        </p:txBody>
      </p:sp>
      <p:sp>
        <p:nvSpPr>
          <p:cNvPr id="32" name="Google Shape;804;p53">
            <a:extLst>
              <a:ext uri="{FF2B5EF4-FFF2-40B4-BE49-F238E27FC236}">
                <a16:creationId xmlns:a16="http://schemas.microsoft.com/office/drawing/2014/main" id="{C2197748-2284-4818-ADA4-0F0DD59BAF7C}"/>
              </a:ext>
            </a:extLst>
          </p:cNvPr>
          <p:cNvSpPr txBox="1">
            <a:spLocks/>
          </p:cNvSpPr>
          <p:nvPr/>
        </p:nvSpPr>
        <p:spPr>
          <a:xfrm>
            <a:off x="5839587" y="1406843"/>
            <a:ext cx="1151796" cy="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Roboto Slab"/>
              <a:buNone/>
              <a:defRPr sz="3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GITHUB</a:t>
            </a:r>
            <a:endParaRPr lang="en-US" sz="2400" dirty="0"/>
          </a:p>
        </p:txBody>
      </p:sp>
      <p:grpSp>
        <p:nvGrpSpPr>
          <p:cNvPr id="33" name="Google Shape;733;p50">
            <a:extLst>
              <a:ext uri="{FF2B5EF4-FFF2-40B4-BE49-F238E27FC236}">
                <a16:creationId xmlns:a16="http://schemas.microsoft.com/office/drawing/2014/main" id="{413F9D89-A0D4-4AC5-963E-0840E00C76B5}"/>
              </a:ext>
            </a:extLst>
          </p:cNvPr>
          <p:cNvGrpSpPr/>
          <p:nvPr/>
        </p:nvGrpSpPr>
        <p:grpSpPr>
          <a:xfrm rot="5400000">
            <a:off x="2760477" y="2780365"/>
            <a:ext cx="3120778" cy="189150"/>
            <a:chOff x="2849349" y="4725750"/>
            <a:chExt cx="3120778" cy="189150"/>
          </a:xfrm>
        </p:grpSpPr>
        <p:sp>
          <p:nvSpPr>
            <p:cNvPr id="34" name="Google Shape;734;p50">
              <a:extLst>
                <a:ext uri="{FF2B5EF4-FFF2-40B4-BE49-F238E27FC236}">
                  <a16:creationId xmlns:a16="http://schemas.microsoft.com/office/drawing/2014/main" id="{A24A93C1-4A96-41B8-AD4D-DFB329D9215E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5;p50">
              <a:extLst>
                <a:ext uri="{FF2B5EF4-FFF2-40B4-BE49-F238E27FC236}">
                  <a16:creationId xmlns:a16="http://schemas.microsoft.com/office/drawing/2014/main" id="{263A7982-119A-40E4-8D33-3DC2784E5C75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36;p50">
              <a:extLst>
                <a:ext uri="{FF2B5EF4-FFF2-40B4-BE49-F238E27FC236}">
                  <a16:creationId xmlns:a16="http://schemas.microsoft.com/office/drawing/2014/main" id="{43B11CF7-0830-45C6-A4D1-BD0281DFDC05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297315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07. CLASS DIAGRAM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A80945-0808-4DAF-A731-ECFF84D4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4" r="45953"/>
          <a:stretch/>
        </p:blipFill>
        <p:spPr>
          <a:xfrm>
            <a:off x="3158222" y="1219198"/>
            <a:ext cx="2827556" cy="3389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060092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/>
              <a:t>08. PROJECT SCHEDULING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4020B3B-F9EE-46D4-B134-72BE789F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55" y="1200385"/>
            <a:ext cx="6453289" cy="338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2010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/>
              <a:t>09. PROJECT ESTIMATION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A1ED6FC-32D8-4AA8-B66E-4369C5D6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70" y="1373624"/>
            <a:ext cx="2290536" cy="1821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9FE3E-F746-4736-A509-22225E83B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70" y="3152350"/>
            <a:ext cx="2277071" cy="1197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B34C81-2846-47B9-907D-FE5CBB65A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93578"/>
            <a:ext cx="2664837" cy="248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36259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10. CONCLUSION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EED2CF-5BCE-4602-9413-AE01017326ED}"/>
              </a:ext>
            </a:extLst>
          </p:cNvPr>
          <p:cNvSpPr txBox="1"/>
          <p:nvPr/>
        </p:nvSpPr>
        <p:spPr>
          <a:xfrm>
            <a:off x="1813570" y="1995055"/>
            <a:ext cx="5720773" cy="132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Roboto Slab" pitchFamily="2" charset="0"/>
                <a:ea typeface="Roboto Slab" pitchFamily="2" charset="0"/>
              </a:rPr>
              <a:t>Risk Factors                                       : Lack of Interesting Plans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Roboto Slab" pitchFamily="2" charset="0"/>
                <a:ea typeface="Roboto Slab" pitchFamily="2" charset="0"/>
              </a:rPr>
              <a:t>Project Development Duration    : 2 Months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Roboto Slab" pitchFamily="2" charset="0"/>
                <a:ea typeface="Roboto Slab" pitchFamily="2" charset="0"/>
              </a:rPr>
              <a:t>Budget                                                  : BDT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Roboto Slab" pitchFamily="2" charset="0"/>
                <a:ea typeface="Roboto Slab" pitchFamily="2" charset="0"/>
              </a:rPr>
              <a:t>1,858,500.00 </a:t>
            </a:r>
            <a:endParaRPr lang="en-US" b="1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5298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F568AE-58EF-4857-91FD-B7B9C08EB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36" y="1551368"/>
            <a:ext cx="2848125" cy="6948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5C407-7509-49BE-B720-44C83F8B0190}"/>
              </a:ext>
            </a:extLst>
          </p:cNvPr>
          <p:cNvSpPr txBox="1"/>
          <p:nvPr/>
        </p:nvSpPr>
        <p:spPr>
          <a:xfrm>
            <a:off x="2960820" y="2246168"/>
            <a:ext cx="3222356" cy="702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Roboto Slab" pitchFamily="2" charset="0"/>
                <a:ea typeface="Roboto Slab" pitchFamily="2" charset="0"/>
              </a:rPr>
              <a:t>CHWODHURY, MD SADIK HOSSAIN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Roboto Slab" pitchFamily="2" charset="0"/>
                <a:ea typeface="Roboto Slab" pitchFamily="2" charset="0"/>
              </a:rPr>
              <a:t>BISHAL, SUDARSHAN SAHA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1011392" y="1304527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46"/>
          <p:cNvSpPr txBox="1">
            <a:spLocks noGrp="1"/>
          </p:cNvSpPr>
          <p:nvPr>
            <p:ph type="subTitle" idx="1"/>
          </p:nvPr>
        </p:nvSpPr>
        <p:spPr>
          <a:xfrm>
            <a:off x="1425336" y="1346024"/>
            <a:ext cx="2067975" cy="3419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GENERAL DESCRIPTION</a:t>
            </a:r>
            <a:endParaRPr sz="1200" dirty="0"/>
          </a:p>
        </p:txBody>
      </p:sp>
      <p:sp>
        <p:nvSpPr>
          <p:cNvPr id="658" name="Google Shape;658;p46"/>
          <p:cNvSpPr txBox="1">
            <a:spLocks noGrp="1"/>
          </p:cNvSpPr>
          <p:nvPr>
            <p:ph type="title" idx="9"/>
          </p:nvPr>
        </p:nvSpPr>
        <p:spPr>
          <a:xfrm>
            <a:off x="1011393" y="1346025"/>
            <a:ext cx="413943" cy="341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" name="Google Shape;646;p46">
            <a:extLst>
              <a:ext uri="{FF2B5EF4-FFF2-40B4-BE49-F238E27FC236}">
                <a16:creationId xmlns:a16="http://schemas.microsoft.com/office/drawing/2014/main" id="{C2BB86B5-369D-4F0C-883F-640B5501F12E}"/>
              </a:ext>
            </a:extLst>
          </p:cNvPr>
          <p:cNvSpPr/>
          <p:nvPr/>
        </p:nvSpPr>
        <p:spPr>
          <a:xfrm>
            <a:off x="1011392" y="1990327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" name="Google Shape;650;p46">
            <a:extLst>
              <a:ext uri="{FF2B5EF4-FFF2-40B4-BE49-F238E27FC236}">
                <a16:creationId xmlns:a16="http://schemas.microsoft.com/office/drawing/2014/main" id="{9EDB3E78-5033-47C6-ABD9-84F8925696E7}"/>
              </a:ext>
            </a:extLst>
          </p:cNvPr>
          <p:cNvSpPr txBox="1">
            <a:spLocks/>
          </p:cNvSpPr>
          <p:nvPr/>
        </p:nvSpPr>
        <p:spPr>
          <a:xfrm>
            <a:off x="1425336" y="2031824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USE CASE DIAGRAM</a:t>
            </a:r>
          </a:p>
        </p:txBody>
      </p:sp>
      <p:sp>
        <p:nvSpPr>
          <p:cNvPr id="44" name="Google Shape;658;p46">
            <a:extLst>
              <a:ext uri="{FF2B5EF4-FFF2-40B4-BE49-F238E27FC236}">
                <a16:creationId xmlns:a16="http://schemas.microsoft.com/office/drawing/2014/main" id="{CCA501F8-6F47-4B4F-9C86-8548398467A6}"/>
              </a:ext>
            </a:extLst>
          </p:cNvPr>
          <p:cNvSpPr txBox="1">
            <a:spLocks/>
          </p:cNvSpPr>
          <p:nvPr/>
        </p:nvSpPr>
        <p:spPr>
          <a:xfrm>
            <a:off x="1011393" y="2031825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02</a:t>
            </a:r>
            <a:endParaRPr lang="en" dirty="0"/>
          </a:p>
        </p:txBody>
      </p:sp>
      <p:sp>
        <p:nvSpPr>
          <p:cNvPr id="45" name="Google Shape;646;p46">
            <a:extLst>
              <a:ext uri="{FF2B5EF4-FFF2-40B4-BE49-F238E27FC236}">
                <a16:creationId xmlns:a16="http://schemas.microsoft.com/office/drawing/2014/main" id="{87F4B23D-083E-4A0C-9E1B-BD02FA56C5B7}"/>
              </a:ext>
            </a:extLst>
          </p:cNvPr>
          <p:cNvSpPr/>
          <p:nvPr/>
        </p:nvSpPr>
        <p:spPr>
          <a:xfrm>
            <a:off x="1011392" y="2676124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" name="Google Shape;650;p46">
            <a:extLst>
              <a:ext uri="{FF2B5EF4-FFF2-40B4-BE49-F238E27FC236}">
                <a16:creationId xmlns:a16="http://schemas.microsoft.com/office/drawing/2014/main" id="{91A87368-5101-43B8-8A92-DB099B506B11}"/>
              </a:ext>
            </a:extLst>
          </p:cNvPr>
          <p:cNvSpPr txBox="1">
            <a:spLocks/>
          </p:cNvSpPr>
          <p:nvPr/>
        </p:nvSpPr>
        <p:spPr>
          <a:xfrm>
            <a:off x="1425336" y="2717621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ACTIVITY DIAGRAM</a:t>
            </a:r>
          </a:p>
        </p:txBody>
      </p:sp>
      <p:sp>
        <p:nvSpPr>
          <p:cNvPr id="47" name="Google Shape;658;p46">
            <a:extLst>
              <a:ext uri="{FF2B5EF4-FFF2-40B4-BE49-F238E27FC236}">
                <a16:creationId xmlns:a16="http://schemas.microsoft.com/office/drawing/2014/main" id="{62D698DF-D34C-4593-AD5A-038A6D5DCD21}"/>
              </a:ext>
            </a:extLst>
          </p:cNvPr>
          <p:cNvSpPr txBox="1">
            <a:spLocks/>
          </p:cNvSpPr>
          <p:nvPr/>
        </p:nvSpPr>
        <p:spPr>
          <a:xfrm>
            <a:off x="1011393" y="2717622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03</a:t>
            </a:r>
            <a:endParaRPr lang="en" dirty="0"/>
          </a:p>
        </p:txBody>
      </p:sp>
      <p:sp>
        <p:nvSpPr>
          <p:cNvPr id="48" name="Google Shape;646;p46">
            <a:extLst>
              <a:ext uri="{FF2B5EF4-FFF2-40B4-BE49-F238E27FC236}">
                <a16:creationId xmlns:a16="http://schemas.microsoft.com/office/drawing/2014/main" id="{63D342C2-E458-46E3-A693-63FFFF89F3C7}"/>
              </a:ext>
            </a:extLst>
          </p:cNvPr>
          <p:cNvSpPr/>
          <p:nvPr/>
        </p:nvSpPr>
        <p:spPr>
          <a:xfrm>
            <a:off x="1011391" y="3361918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" name="Google Shape;650;p46">
            <a:extLst>
              <a:ext uri="{FF2B5EF4-FFF2-40B4-BE49-F238E27FC236}">
                <a16:creationId xmlns:a16="http://schemas.microsoft.com/office/drawing/2014/main" id="{AA65901C-1E59-42EC-8E95-1AFADF0CCCE7}"/>
              </a:ext>
            </a:extLst>
          </p:cNvPr>
          <p:cNvSpPr txBox="1">
            <a:spLocks/>
          </p:cNvSpPr>
          <p:nvPr/>
        </p:nvSpPr>
        <p:spPr>
          <a:xfrm>
            <a:off x="1425335" y="3403415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USER INTERFACE</a:t>
            </a:r>
          </a:p>
        </p:txBody>
      </p:sp>
      <p:sp>
        <p:nvSpPr>
          <p:cNvPr id="50" name="Google Shape;658;p46">
            <a:extLst>
              <a:ext uri="{FF2B5EF4-FFF2-40B4-BE49-F238E27FC236}">
                <a16:creationId xmlns:a16="http://schemas.microsoft.com/office/drawing/2014/main" id="{49D5469A-A51C-44CA-AD81-F8C97FCA1B8F}"/>
              </a:ext>
            </a:extLst>
          </p:cNvPr>
          <p:cNvSpPr txBox="1">
            <a:spLocks/>
          </p:cNvSpPr>
          <p:nvPr/>
        </p:nvSpPr>
        <p:spPr>
          <a:xfrm>
            <a:off x="1011392" y="3403416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04</a:t>
            </a:r>
            <a:endParaRPr lang="en" dirty="0"/>
          </a:p>
        </p:txBody>
      </p:sp>
      <p:sp>
        <p:nvSpPr>
          <p:cNvPr id="51" name="Google Shape;646;p46">
            <a:extLst>
              <a:ext uri="{FF2B5EF4-FFF2-40B4-BE49-F238E27FC236}">
                <a16:creationId xmlns:a16="http://schemas.microsoft.com/office/drawing/2014/main" id="{66F9C0AF-6A6E-4B4D-9DE0-835AC46DEC9D}"/>
              </a:ext>
            </a:extLst>
          </p:cNvPr>
          <p:cNvSpPr/>
          <p:nvPr/>
        </p:nvSpPr>
        <p:spPr>
          <a:xfrm>
            <a:off x="4834092" y="1304527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650;p46">
            <a:extLst>
              <a:ext uri="{FF2B5EF4-FFF2-40B4-BE49-F238E27FC236}">
                <a16:creationId xmlns:a16="http://schemas.microsoft.com/office/drawing/2014/main" id="{87907DBF-2B0A-4FF1-A95A-BC1E9055635D}"/>
              </a:ext>
            </a:extLst>
          </p:cNvPr>
          <p:cNvSpPr txBox="1">
            <a:spLocks/>
          </p:cNvSpPr>
          <p:nvPr/>
        </p:nvSpPr>
        <p:spPr>
          <a:xfrm>
            <a:off x="5248036" y="1346024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JIRA and GITHUB</a:t>
            </a:r>
          </a:p>
        </p:txBody>
      </p:sp>
      <p:sp>
        <p:nvSpPr>
          <p:cNvPr id="53" name="Google Shape;658;p46">
            <a:extLst>
              <a:ext uri="{FF2B5EF4-FFF2-40B4-BE49-F238E27FC236}">
                <a16:creationId xmlns:a16="http://schemas.microsoft.com/office/drawing/2014/main" id="{9F7C9FA9-F7D9-4AE7-A8E0-63BB352CC00B}"/>
              </a:ext>
            </a:extLst>
          </p:cNvPr>
          <p:cNvSpPr txBox="1">
            <a:spLocks/>
          </p:cNvSpPr>
          <p:nvPr/>
        </p:nvSpPr>
        <p:spPr>
          <a:xfrm>
            <a:off x="4834093" y="1346025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06</a:t>
            </a:r>
            <a:endParaRPr lang="en" dirty="0"/>
          </a:p>
        </p:txBody>
      </p:sp>
      <p:sp>
        <p:nvSpPr>
          <p:cNvPr id="54" name="Google Shape;646;p46">
            <a:extLst>
              <a:ext uri="{FF2B5EF4-FFF2-40B4-BE49-F238E27FC236}">
                <a16:creationId xmlns:a16="http://schemas.microsoft.com/office/drawing/2014/main" id="{F2067ACD-59A3-4C77-B865-E4D18C2F7F1B}"/>
              </a:ext>
            </a:extLst>
          </p:cNvPr>
          <p:cNvSpPr/>
          <p:nvPr/>
        </p:nvSpPr>
        <p:spPr>
          <a:xfrm>
            <a:off x="4834091" y="1948459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650;p46">
            <a:extLst>
              <a:ext uri="{FF2B5EF4-FFF2-40B4-BE49-F238E27FC236}">
                <a16:creationId xmlns:a16="http://schemas.microsoft.com/office/drawing/2014/main" id="{A42FE564-F428-4717-87B6-7EA69DC2C3AB}"/>
              </a:ext>
            </a:extLst>
          </p:cNvPr>
          <p:cNvSpPr txBox="1">
            <a:spLocks/>
          </p:cNvSpPr>
          <p:nvPr/>
        </p:nvSpPr>
        <p:spPr>
          <a:xfrm>
            <a:off x="5248035" y="1989956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CLASS DIAGRAM</a:t>
            </a:r>
          </a:p>
        </p:txBody>
      </p:sp>
      <p:sp>
        <p:nvSpPr>
          <p:cNvPr id="56" name="Google Shape;658;p46">
            <a:extLst>
              <a:ext uri="{FF2B5EF4-FFF2-40B4-BE49-F238E27FC236}">
                <a16:creationId xmlns:a16="http://schemas.microsoft.com/office/drawing/2014/main" id="{FECCE440-94B7-4128-A020-D0CCFA8E088A}"/>
              </a:ext>
            </a:extLst>
          </p:cNvPr>
          <p:cNvSpPr txBox="1">
            <a:spLocks/>
          </p:cNvSpPr>
          <p:nvPr/>
        </p:nvSpPr>
        <p:spPr>
          <a:xfrm>
            <a:off x="4834092" y="1989957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07</a:t>
            </a:r>
            <a:endParaRPr lang="en" dirty="0"/>
          </a:p>
        </p:txBody>
      </p:sp>
      <p:sp>
        <p:nvSpPr>
          <p:cNvPr id="57" name="Google Shape;646;p46">
            <a:extLst>
              <a:ext uri="{FF2B5EF4-FFF2-40B4-BE49-F238E27FC236}">
                <a16:creationId xmlns:a16="http://schemas.microsoft.com/office/drawing/2014/main" id="{4AA91AF3-723B-437B-9684-4863B67A1C9F}"/>
              </a:ext>
            </a:extLst>
          </p:cNvPr>
          <p:cNvSpPr/>
          <p:nvPr/>
        </p:nvSpPr>
        <p:spPr>
          <a:xfrm>
            <a:off x="4834092" y="2675390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8" name="Google Shape;650;p46">
            <a:extLst>
              <a:ext uri="{FF2B5EF4-FFF2-40B4-BE49-F238E27FC236}">
                <a16:creationId xmlns:a16="http://schemas.microsoft.com/office/drawing/2014/main" id="{E51ECF51-0BB7-4FEE-9BEE-BB2D850805B5}"/>
              </a:ext>
            </a:extLst>
          </p:cNvPr>
          <p:cNvSpPr txBox="1">
            <a:spLocks/>
          </p:cNvSpPr>
          <p:nvPr/>
        </p:nvSpPr>
        <p:spPr>
          <a:xfrm>
            <a:off x="5248036" y="2716887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PROJECT SCHEDULING</a:t>
            </a:r>
          </a:p>
        </p:txBody>
      </p:sp>
      <p:sp>
        <p:nvSpPr>
          <p:cNvPr id="59" name="Google Shape;658;p46">
            <a:extLst>
              <a:ext uri="{FF2B5EF4-FFF2-40B4-BE49-F238E27FC236}">
                <a16:creationId xmlns:a16="http://schemas.microsoft.com/office/drawing/2014/main" id="{99E0FC1D-0764-4E58-AC82-9D46BA535069}"/>
              </a:ext>
            </a:extLst>
          </p:cNvPr>
          <p:cNvSpPr txBox="1">
            <a:spLocks/>
          </p:cNvSpPr>
          <p:nvPr/>
        </p:nvSpPr>
        <p:spPr>
          <a:xfrm>
            <a:off x="4834093" y="2716888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08</a:t>
            </a:r>
            <a:endParaRPr lang="en" dirty="0"/>
          </a:p>
        </p:txBody>
      </p:sp>
      <p:sp>
        <p:nvSpPr>
          <p:cNvPr id="60" name="Google Shape;646;p46">
            <a:extLst>
              <a:ext uri="{FF2B5EF4-FFF2-40B4-BE49-F238E27FC236}">
                <a16:creationId xmlns:a16="http://schemas.microsoft.com/office/drawing/2014/main" id="{2E95A01E-C91B-434F-81F1-878E542FAC86}"/>
              </a:ext>
            </a:extLst>
          </p:cNvPr>
          <p:cNvSpPr/>
          <p:nvPr/>
        </p:nvSpPr>
        <p:spPr>
          <a:xfrm>
            <a:off x="4834092" y="3361917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50;p46">
            <a:extLst>
              <a:ext uri="{FF2B5EF4-FFF2-40B4-BE49-F238E27FC236}">
                <a16:creationId xmlns:a16="http://schemas.microsoft.com/office/drawing/2014/main" id="{92923991-3BCE-49FB-B4FA-2A7A4D261581}"/>
              </a:ext>
            </a:extLst>
          </p:cNvPr>
          <p:cNvSpPr txBox="1">
            <a:spLocks/>
          </p:cNvSpPr>
          <p:nvPr/>
        </p:nvSpPr>
        <p:spPr>
          <a:xfrm>
            <a:off x="5248036" y="3403414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PROJECT ESTIMATION</a:t>
            </a:r>
          </a:p>
        </p:txBody>
      </p:sp>
      <p:sp>
        <p:nvSpPr>
          <p:cNvPr id="62" name="Google Shape;658;p46">
            <a:extLst>
              <a:ext uri="{FF2B5EF4-FFF2-40B4-BE49-F238E27FC236}">
                <a16:creationId xmlns:a16="http://schemas.microsoft.com/office/drawing/2014/main" id="{EEA444E6-BB45-4B9B-82E5-EF9ACEEC3A3E}"/>
              </a:ext>
            </a:extLst>
          </p:cNvPr>
          <p:cNvSpPr txBox="1">
            <a:spLocks/>
          </p:cNvSpPr>
          <p:nvPr/>
        </p:nvSpPr>
        <p:spPr>
          <a:xfrm>
            <a:off x="4834093" y="3403415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09</a:t>
            </a:r>
            <a:endParaRPr lang="en" dirty="0"/>
          </a:p>
        </p:txBody>
      </p:sp>
      <p:sp>
        <p:nvSpPr>
          <p:cNvPr id="67" name="Google Shape;646;p46">
            <a:extLst>
              <a:ext uri="{FF2B5EF4-FFF2-40B4-BE49-F238E27FC236}">
                <a16:creationId xmlns:a16="http://schemas.microsoft.com/office/drawing/2014/main" id="{5515C9A1-8277-4F62-9AD8-35818347C528}"/>
              </a:ext>
            </a:extLst>
          </p:cNvPr>
          <p:cNvSpPr/>
          <p:nvPr/>
        </p:nvSpPr>
        <p:spPr>
          <a:xfrm>
            <a:off x="1011390" y="4047204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50;p46">
            <a:extLst>
              <a:ext uri="{FF2B5EF4-FFF2-40B4-BE49-F238E27FC236}">
                <a16:creationId xmlns:a16="http://schemas.microsoft.com/office/drawing/2014/main" id="{C58C040A-B4A0-44DB-8111-F2F9D4270FF4}"/>
              </a:ext>
            </a:extLst>
          </p:cNvPr>
          <p:cNvSpPr txBox="1">
            <a:spLocks/>
          </p:cNvSpPr>
          <p:nvPr/>
        </p:nvSpPr>
        <p:spPr>
          <a:xfrm>
            <a:off x="1425334" y="4088701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USER STORY CARD</a:t>
            </a:r>
          </a:p>
        </p:txBody>
      </p:sp>
      <p:sp>
        <p:nvSpPr>
          <p:cNvPr id="69" name="Google Shape;658;p46">
            <a:extLst>
              <a:ext uri="{FF2B5EF4-FFF2-40B4-BE49-F238E27FC236}">
                <a16:creationId xmlns:a16="http://schemas.microsoft.com/office/drawing/2014/main" id="{04563122-2DAE-4DCD-9609-468512382B7B}"/>
              </a:ext>
            </a:extLst>
          </p:cNvPr>
          <p:cNvSpPr txBox="1">
            <a:spLocks/>
          </p:cNvSpPr>
          <p:nvPr/>
        </p:nvSpPr>
        <p:spPr>
          <a:xfrm>
            <a:off x="1011391" y="4088702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05</a:t>
            </a:r>
            <a:endParaRPr lang="en" dirty="0"/>
          </a:p>
        </p:txBody>
      </p:sp>
      <p:sp>
        <p:nvSpPr>
          <p:cNvPr id="70" name="Google Shape;646;p46">
            <a:extLst>
              <a:ext uri="{FF2B5EF4-FFF2-40B4-BE49-F238E27FC236}">
                <a16:creationId xmlns:a16="http://schemas.microsoft.com/office/drawing/2014/main" id="{DD305898-75DB-47DA-A080-B945FA94294E}"/>
              </a:ext>
            </a:extLst>
          </p:cNvPr>
          <p:cNvSpPr/>
          <p:nvPr/>
        </p:nvSpPr>
        <p:spPr>
          <a:xfrm>
            <a:off x="4834091" y="4046252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650;p46">
            <a:extLst>
              <a:ext uri="{FF2B5EF4-FFF2-40B4-BE49-F238E27FC236}">
                <a16:creationId xmlns:a16="http://schemas.microsoft.com/office/drawing/2014/main" id="{7E55662C-C564-4A46-9555-82B37571657E}"/>
              </a:ext>
            </a:extLst>
          </p:cNvPr>
          <p:cNvSpPr txBox="1">
            <a:spLocks/>
          </p:cNvSpPr>
          <p:nvPr/>
        </p:nvSpPr>
        <p:spPr>
          <a:xfrm>
            <a:off x="5248035" y="4087749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CONCLUSION</a:t>
            </a:r>
          </a:p>
        </p:txBody>
      </p:sp>
      <p:sp>
        <p:nvSpPr>
          <p:cNvPr id="72" name="Google Shape;658;p46">
            <a:extLst>
              <a:ext uri="{FF2B5EF4-FFF2-40B4-BE49-F238E27FC236}">
                <a16:creationId xmlns:a16="http://schemas.microsoft.com/office/drawing/2014/main" id="{610FDC54-7C3F-4DED-A5E2-A29F056A57C1}"/>
              </a:ext>
            </a:extLst>
          </p:cNvPr>
          <p:cNvSpPr txBox="1">
            <a:spLocks/>
          </p:cNvSpPr>
          <p:nvPr/>
        </p:nvSpPr>
        <p:spPr>
          <a:xfrm>
            <a:off x="4834092" y="4087750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10</a:t>
            </a:r>
            <a:endParaRPr lang="en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 Important Restaurant App Features You Need To Scale Your Food Business -  Blink">
            <a:extLst>
              <a:ext uri="{FF2B5EF4-FFF2-40B4-BE49-F238E27FC236}">
                <a16:creationId xmlns:a16="http://schemas.microsoft.com/office/drawing/2014/main" id="{D1E396F6-858F-49E7-A694-AB3DA1FFB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36372"/>
          <a:stretch/>
        </p:blipFill>
        <p:spPr bwMode="auto">
          <a:xfrm>
            <a:off x="7208" y="9371"/>
            <a:ext cx="456873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8" name="Google Shape;858;p54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859" name="Google Shape;859;p54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54"/>
          <p:cNvSpPr txBox="1">
            <a:spLocks noGrp="1"/>
          </p:cNvSpPr>
          <p:nvPr>
            <p:ph type="title" idx="2"/>
          </p:nvPr>
        </p:nvSpPr>
        <p:spPr>
          <a:xfrm>
            <a:off x="4928672" y="20405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GENERAL DESCRIPTION</a:t>
            </a:r>
            <a:endParaRPr sz="2400" dirty="0"/>
          </a:p>
        </p:txBody>
      </p:sp>
      <p:sp>
        <p:nvSpPr>
          <p:cNvPr id="868" name="Google Shape;868;p54"/>
          <p:cNvSpPr txBox="1">
            <a:spLocks noGrp="1"/>
          </p:cNvSpPr>
          <p:nvPr>
            <p:ph type="subTitle" idx="1"/>
          </p:nvPr>
        </p:nvSpPr>
        <p:spPr>
          <a:xfrm>
            <a:off x="5100872" y="2759743"/>
            <a:ext cx="3617678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Consulting and giving proper elements and plan about marketing digitally.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FB082-A996-44D9-93D6-66B710ED61CB}"/>
              </a:ext>
            </a:extLst>
          </p:cNvPr>
          <p:cNvSpPr/>
          <p:nvPr/>
        </p:nvSpPr>
        <p:spPr>
          <a:xfrm>
            <a:off x="-672" y="0"/>
            <a:ext cx="4572672" cy="5152871"/>
          </a:xfrm>
          <a:prstGeom prst="rect">
            <a:avLst/>
          </a:prstGeom>
          <a:solidFill>
            <a:schemeClr val="accent5">
              <a:alpha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54"/>
          <p:cNvSpPr txBox="1">
            <a:spLocks noGrp="1"/>
          </p:cNvSpPr>
          <p:nvPr>
            <p:ph type="title"/>
          </p:nvPr>
        </p:nvSpPr>
        <p:spPr>
          <a:xfrm>
            <a:off x="1292645" y="1919787"/>
            <a:ext cx="1982100" cy="15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8"/>
          <p:cNvPicPr preferRelativeResize="0"/>
          <p:nvPr/>
        </p:nvPicPr>
        <p:blipFill rotWithShape="1">
          <a:blip r:embed="rId3">
            <a:alphaModFix/>
          </a:blip>
          <a:srcRect l="16806" t="2006" r="26203" b="2006"/>
          <a:stretch/>
        </p:blipFill>
        <p:spPr>
          <a:xfrm>
            <a:off x="4572000" y="75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8"/>
          <p:cNvSpPr txBox="1">
            <a:spLocks noGrp="1"/>
          </p:cNvSpPr>
          <p:nvPr>
            <p:ph type="title"/>
          </p:nvPr>
        </p:nvSpPr>
        <p:spPr>
          <a:xfrm>
            <a:off x="534584" y="2160000"/>
            <a:ext cx="3930213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AUDIANCE</a:t>
            </a:r>
            <a:endParaRPr dirty="0"/>
          </a:p>
        </p:txBody>
      </p:sp>
      <p:pic>
        <p:nvPicPr>
          <p:cNvPr id="690" name="Google Shape;690;p48"/>
          <p:cNvPicPr preferRelativeResize="0"/>
          <p:nvPr/>
        </p:nvPicPr>
        <p:blipFill rotWithShape="1">
          <a:blip r:embed="rId4">
            <a:alphaModFix amt="89000"/>
          </a:blip>
          <a:srcRect l="16806" t="2006" r="26203" b="2006"/>
          <a:stretch/>
        </p:blipFill>
        <p:spPr>
          <a:xfrm>
            <a:off x="4572000" y="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8"/>
          <p:cNvSpPr txBox="1">
            <a:spLocks noGrp="1"/>
          </p:cNvSpPr>
          <p:nvPr>
            <p:ph type="subTitle" idx="1"/>
          </p:nvPr>
        </p:nvSpPr>
        <p:spPr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dirty="0"/>
              <a:t>The intended audience for the software will be restaurant owners who are not sure what should be the best marketing decision for the restaurant.</a:t>
            </a:r>
            <a:endParaRPr dirty="0"/>
          </a:p>
        </p:txBody>
      </p:sp>
      <p:grpSp>
        <p:nvGrpSpPr>
          <p:cNvPr id="692" name="Google Shape;692;p48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93" name="Google Shape;693;p48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2047408" y="1120161"/>
            <a:ext cx="905111" cy="896736"/>
            <a:chOff x="2047408" y="1120161"/>
            <a:chExt cx="905111" cy="896736"/>
          </a:xfrm>
        </p:grpSpPr>
        <p:sp>
          <p:nvSpPr>
            <p:cNvPr id="702" name="Google Shape;702;p48"/>
            <p:cNvSpPr/>
            <p:nvPr/>
          </p:nvSpPr>
          <p:spPr>
            <a:xfrm>
              <a:off x="2047408" y="1120161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" name="Google Shape;703;p48"/>
            <p:cNvGrpSpPr/>
            <p:nvPr/>
          </p:nvGrpSpPr>
          <p:grpSpPr>
            <a:xfrm>
              <a:off x="2350391" y="1366003"/>
              <a:ext cx="299150" cy="405025"/>
              <a:chOff x="6637350" y="3941875"/>
              <a:chExt cx="299150" cy="405025"/>
            </a:xfrm>
          </p:grpSpPr>
          <p:sp>
            <p:nvSpPr>
              <p:cNvPr id="704" name="Google Shape;704;p48"/>
              <p:cNvSpPr/>
              <p:nvPr/>
            </p:nvSpPr>
            <p:spPr>
              <a:xfrm>
                <a:off x="6637350" y="3941875"/>
                <a:ext cx="299150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6201" extrusionOk="0">
                    <a:moveTo>
                      <a:pt x="2079" y="2409"/>
                    </a:moveTo>
                    <a:cubicBezTo>
                      <a:pt x="2767" y="2409"/>
                      <a:pt x="3336" y="2965"/>
                      <a:pt x="3336" y="3653"/>
                    </a:cubicBezTo>
                    <a:lnTo>
                      <a:pt x="3336" y="3666"/>
                    </a:lnTo>
                    <a:cubicBezTo>
                      <a:pt x="2635" y="3666"/>
                      <a:pt x="2079" y="3097"/>
                      <a:pt x="2079" y="2409"/>
                    </a:cubicBezTo>
                    <a:close/>
                    <a:moveTo>
                      <a:pt x="5242" y="2409"/>
                    </a:moveTo>
                    <a:cubicBezTo>
                      <a:pt x="5242" y="3097"/>
                      <a:pt x="4673" y="3666"/>
                      <a:pt x="3972" y="3666"/>
                    </a:cubicBezTo>
                    <a:cubicBezTo>
                      <a:pt x="3972" y="2965"/>
                      <a:pt x="4541" y="2409"/>
                      <a:pt x="5242" y="2409"/>
                    </a:cubicBezTo>
                    <a:close/>
                    <a:moveTo>
                      <a:pt x="7135" y="2409"/>
                    </a:moveTo>
                    <a:cubicBezTo>
                      <a:pt x="7823" y="2409"/>
                      <a:pt x="8392" y="2965"/>
                      <a:pt x="8405" y="3653"/>
                    </a:cubicBezTo>
                    <a:lnTo>
                      <a:pt x="8405" y="3666"/>
                    </a:lnTo>
                    <a:cubicBezTo>
                      <a:pt x="7704" y="3666"/>
                      <a:pt x="7135" y="3097"/>
                      <a:pt x="7135" y="2409"/>
                    </a:cubicBezTo>
                    <a:close/>
                    <a:moveTo>
                      <a:pt x="10298" y="2409"/>
                    </a:moveTo>
                    <a:cubicBezTo>
                      <a:pt x="10298" y="3097"/>
                      <a:pt x="9729" y="3666"/>
                      <a:pt x="9041" y="3666"/>
                    </a:cubicBezTo>
                    <a:cubicBezTo>
                      <a:pt x="9041" y="2965"/>
                      <a:pt x="9597" y="2409"/>
                      <a:pt x="10298" y="2409"/>
                    </a:cubicBezTo>
                    <a:close/>
                    <a:moveTo>
                      <a:pt x="2079" y="5255"/>
                    </a:moveTo>
                    <a:cubicBezTo>
                      <a:pt x="2767" y="5255"/>
                      <a:pt x="3336" y="5810"/>
                      <a:pt x="3336" y="6499"/>
                    </a:cubicBezTo>
                    <a:lnTo>
                      <a:pt x="3336" y="6512"/>
                    </a:lnTo>
                    <a:cubicBezTo>
                      <a:pt x="2635" y="6512"/>
                      <a:pt x="2079" y="5943"/>
                      <a:pt x="2079" y="5255"/>
                    </a:cubicBezTo>
                    <a:close/>
                    <a:moveTo>
                      <a:pt x="5242" y="5255"/>
                    </a:moveTo>
                    <a:cubicBezTo>
                      <a:pt x="5242" y="5943"/>
                      <a:pt x="4673" y="6512"/>
                      <a:pt x="3972" y="6512"/>
                    </a:cubicBezTo>
                    <a:cubicBezTo>
                      <a:pt x="3972" y="5810"/>
                      <a:pt x="4541" y="5255"/>
                      <a:pt x="5242" y="5255"/>
                    </a:cubicBezTo>
                    <a:close/>
                    <a:moveTo>
                      <a:pt x="7135" y="5255"/>
                    </a:moveTo>
                    <a:cubicBezTo>
                      <a:pt x="7823" y="5255"/>
                      <a:pt x="8392" y="5810"/>
                      <a:pt x="8405" y="6499"/>
                    </a:cubicBezTo>
                    <a:lnTo>
                      <a:pt x="8405" y="6512"/>
                    </a:lnTo>
                    <a:cubicBezTo>
                      <a:pt x="7704" y="6512"/>
                      <a:pt x="7135" y="5943"/>
                      <a:pt x="7135" y="5255"/>
                    </a:cubicBezTo>
                    <a:close/>
                    <a:moveTo>
                      <a:pt x="10298" y="5255"/>
                    </a:moveTo>
                    <a:cubicBezTo>
                      <a:pt x="10298" y="5943"/>
                      <a:pt x="9729" y="6512"/>
                      <a:pt x="9041" y="6512"/>
                    </a:cubicBezTo>
                    <a:cubicBezTo>
                      <a:pt x="9041" y="5810"/>
                      <a:pt x="9597" y="5255"/>
                      <a:pt x="10298" y="5255"/>
                    </a:cubicBezTo>
                    <a:close/>
                    <a:moveTo>
                      <a:pt x="10654" y="7146"/>
                    </a:moveTo>
                    <a:cubicBezTo>
                      <a:pt x="11490" y="7146"/>
                      <a:pt x="11490" y="8419"/>
                      <a:pt x="10654" y="8419"/>
                    </a:cubicBezTo>
                    <a:cubicBezTo>
                      <a:pt x="10641" y="8419"/>
                      <a:pt x="10629" y="8418"/>
                      <a:pt x="10616" y="8418"/>
                    </a:cubicBezTo>
                    <a:lnTo>
                      <a:pt x="1761" y="8418"/>
                    </a:lnTo>
                    <a:cubicBezTo>
                      <a:pt x="1404" y="8418"/>
                      <a:pt x="1126" y="8127"/>
                      <a:pt x="1126" y="7783"/>
                    </a:cubicBezTo>
                    <a:cubicBezTo>
                      <a:pt x="1126" y="7425"/>
                      <a:pt x="1404" y="7147"/>
                      <a:pt x="1761" y="7147"/>
                    </a:cubicBezTo>
                    <a:lnTo>
                      <a:pt x="10616" y="7147"/>
                    </a:lnTo>
                    <a:cubicBezTo>
                      <a:pt x="10629" y="7147"/>
                      <a:pt x="10641" y="7146"/>
                      <a:pt x="10654" y="7146"/>
                    </a:cubicBezTo>
                    <a:close/>
                    <a:moveTo>
                      <a:pt x="10298" y="9053"/>
                    </a:moveTo>
                    <a:lnTo>
                      <a:pt x="10298" y="13990"/>
                    </a:lnTo>
                    <a:cubicBezTo>
                      <a:pt x="10298" y="14162"/>
                      <a:pt x="10444" y="14294"/>
                      <a:pt x="10616" y="14308"/>
                    </a:cubicBezTo>
                    <a:cubicBezTo>
                      <a:pt x="10633" y="14307"/>
                      <a:pt x="10649" y="14306"/>
                      <a:pt x="10665" y="14306"/>
                    </a:cubicBezTo>
                    <a:cubicBezTo>
                      <a:pt x="11486" y="14306"/>
                      <a:pt x="11486" y="15566"/>
                      <a:pt x="10665" y="15566"/>
                    </a:cubicBezTo>
                    <a:cubicBezTo>
                      <a:pt x="10649" y="15566"/>
                      <a:pt x="10633" y="15566"/>
                      <a:pt x="10616" y="15565"/>
                    </a:cubicBezTo>
                    <a:lnTo>
                      <a:pt x="1761" y="15565"/>
                    </a:lnTo>
                    <a:cubicBezTo>
                      <a:pt x="1744" y="15566"/>
                      <a:pt x="1728" y="15566"/>
                      <a:pt x="1712" y="15566"/>
                    </a:cubicBezTo>
                    <a:cubicBezTo>
                      <a:pt x="891" y="15566"/>
                      <a:pt x="891" y="14306"/>
                      <a:pt x="1712" y="14306"/>
                    </a:cubicBezTo>
                    <a:cubicBezTo>
                      <a:pt x="1728" y="14306"/>
                      <a:pt x="1744" y="14307"/>
                      <a:pt x="1761" y="14308"/>
                    </a:cubicBezTo>
                    <a:cubicBezTo>
                      <a:pt x="1933" y="14308"/>
                      <a:pt x="2079" y="14162"/>
                      <a:pt x="2079" y="13990"/>
                    </a:cubicBezTo>
                    <a:lnTo>
                      <a:pt x="2079" y="9053"/>
                    </a:lnTo>
                    <a:close/>
                    <a:moveTo>
                      <a:pt x="9989" y="0"/>
                    </a:moveTo>
                    <a:cubicBezTo>
                      <a:pt x="9831" y="0"/>
                      <a:pt x="9676" y="106"/>
                      <a:pt x="9676" y="318"/>
                    </a:cubicBezTo>
                    <a:lnTo>
                      <a:pt x="9676" y="1880"/>
                    </a:lnTo>
                    <a:cubicBezTo>
                      <a:pt x="9438" y="1959"/>
                      <a:pt x="9226" y="2091"/>
                      <a:pt x="9041" y="2250"/>
                    </a:cubicBezTo>
                    <a:lnTo>
                      <a:pt x="9041" y="318"/>
                    </a:lnTo>
                    <a:cubicBezTo>
                      <a:pt x="9027" y="119"/>
                      <a:pt x="8875" y="20"/>
                      <a:pt x="8723" y="20"/>
                    </a:cubicBezTo>
                    <a:cubicBezTo>
                      <a:pt x="8571" y="20"/>
                      <a:pt x="8419" y="119"/>
                      <a:pt x="8405" y="318"/>
                    </a:cubicBezTo>
                    <a:lnTo>
                      <a:pt x="8405" y="2250"/>
                    </a:lnTo>
                    <a:cubicBezTo>
                      <a:pt x="8220" y="2091"/>
                      <a:pt x="8008" y="1959"/>
                      <a:pt x="7770" y="1880"/>
                    </a:cubicBezTo>
                    <a:lnTo>
                      <a:pt x="7770" y="318"/>
                    </a:lnTo>
                    <a:cubicBezTo>
                      <a:pt x="7757" y="119"/>
                      <a:pt x="7608" y="20"/>
                      <a:pt x="7457" y="20"/>
                    </a:cubicBezTo>
                    <a:cubicBezTo>
                      <a:pt x="7307" y="20"/>
                      <a:pt x="7155" y="119"/>
                      <a:pt x="7135" y="318"/>
                    </a:cubicBezTo>
                    <a:lnTo>
                      <a:pt x="7135" y="1774"/>
                    </a:lnTo>
                    <a:cubicBezTo>
                      <a:pt x="6791" y="1774"/>
                      <a:pt x="6513" y="2052"/>
                      <a:pt x="6513" y="2409"/>
                    </a:cubicBezTo>
                    <a:cubicBezTo>
                      <a:pt x="6513" y="3455"/>
                      <a:pt x="7360" y="4302"/>
                      <a:pt x="8405" y="4302"/>
                    </a:cubicBezTo>
                    <a:lnTo>
                      <a:pt x="8405" y="5109"/>
                    </a:lnTo>
                    <a:cubicBezTo>
                      <a:pt x="8061" y="4791"/>
                      <a:pt x="7611" y="4619"/>
                      <a:pt x="7135" y="4619"/>
                    </a:cubicBezTo>
                    <a:cubicBezTo>
                      <a:pt x="6791" y="4619"/>
                      <a:pt x="6513" y="4897"/>
                      <a:pt x="6513" y="5255"/>
                    </a:cubicBezTo>
                    <a:cubicBezTo>
                      <a:pt x="6513" y="5718"/>
                      <a:pt x="6685" y="6168"/>
                      <a:pt x="6989" y="6512"/>
                    </a:cubicBezTo>
                    <a:lnTo>
                      <a:pt x="5388" y="6512"/>
                    </a:lnTo>
                    <a:cubicBezTo>
                      <a:pt x="5705" y="6168"/>
                      <a:pt x="5877" y="5718"/>
                      <a:pt x="5877" y="5255"/>
                    </a:cubicBezTo>
                    <a:cubicBezTo>
                      <a:pt x="5877" y="4897"/>
                      <a:pt x="5586" y="4619"/>
                      <a:pt x="5242" y="4619"/>
                    </a:cubicBezTo>
                    <a:cubicBezTo>
                      <a:pt x="4779" y="4619"/>
                      <a:pt x="4329" y="4791"/>
                      <a:pt x="3972" y="5109"/>
                    </a:cubicBezTo>
                    <a:lnTo>
                      <a:pt x="3972" y="4302"/>
                    </a:lnTo>
                    <a:cubicBezTo>
                      <a:pt x="5030" y="4302"/>
                      <a:pt x="5877" y="3455"/>
                      <a:pt x="5877" y="2409"/>
                    </a:cubicBezTo>
                    <a:cubicBezTo>
                      <a:pt x="5877" y="2052"/>
                      <a:pt x="5586" y="1774"/>
                      <a:pt x="5242" y="1774"/>
                    </a:cubicBezTo>
                    <a:lnTo>
                      <a:pt x="5242" y="318"/>
                    </a:lnTo>
                    <a:cubicBezTo>
                      <a:pt x="5229" y="119"/>
                      <a:pt x="5077" y="20"/>
                      <a:pt x="4924" y="20"/>
                    </a:cubicBezTo>
                    <a:cubicBezTo>
                      <a:pt x="4772" y="20"/>
                      <a:pt x="4620" y="119"/>
                      <a:pt x="4607" y="318"/>
                    </a:cubicBezTo>
                    <a:lnTo>
                      <a:pt x="4607" y="1880"/>
                    </a:lnTo>
                    <a:cubicBezTo>
                      <a:pt x="4382" y="1959"/>
                      <a:pt x="4157" y="2091"/>
                      <a:pt x="3972" y="2250"/>
                    </a:cubicBezTo>
                    <a:lnTo>
                      <a:pt x="3972" y="318"/>
                    </a:lnTo>
                    <a:cubicBezTo>
                      <a:pt x="3958" y="119"/>
                      <a:pt x="3809" y="20"/>
                      <a:pt x="3661" y="20"/>
                    </a:cubicBezTo>
                    <a:cubicBezTo>
                      <a:pt x="3512" y="20"/>
                      <a:pt x="3363" y="119"/>
                      <a:pt x="3349" y="318"/>
                    </a:cubicBezTo>
                    <a:lnTo>
                      <a:pt x="3349" y="2250"/>
                    </a:lnTo>
                    <a:cubicBezTo>
                      <a:pt x="3164" y="2091"/>
                      <a:pt x="2939" y="1959"/>
                      <a:pt x="2714" y="1880"/>
                    </a:cubicBezTo>
                    <a:lnTo>
                      <a:pt x="2714" y="318"/>
                    </a:lnTo>
                    <a:cubicBezTo>
                      <a:pt x="2701" y="119"/>
                      <a:pt x="2549" y="20"/>
                      <a:pt x="2397" y="20"/>
                    </a:cubicBezTo>
                    <a:cubicBezTo>
                      <a:pt x="2244" y="20"/>
                      <a:pt x="2092" y="119"/>
                      <a:pt x="2079" y="318"/>
                    </a:cubicBezTo>
                    <a:lnTo>
                      <a:pt x="2079" y="1774"/>
                    </a:lnTo>
                    <a:cubicBezTo>
                      <a:pt x="1722" y="1774"/>
                      <a:pt x="1444" y="2052"/>
                      <a:pt x="1444" y="2409"/>
                    </a:cubicBezTo>
                    <a:cubicBezTo>
                      <a:pt x="1444" y="3455"/>
                      <a:pt x="2291" y="4302"/>
                      <a:pt x="3349" y="4302"/>
                    </a:cubicBezTo>
                    <a:lnTo>
                      <a:pt x="3349" y="5109"/>
                    </a:lnTo>
                    <a:cubicBezTo>
                      <a:pt x="2992" y="4791"/>
                      <a:pt x="2542" y="4619"/>
                      <a:pt x="2079" y="4619"/>
                    </a:cubicBezTo>
                    <a:cubicBezTo>
                      <a:pt x="1735" y="4619"/>
                      <a:pt x="1444" y="4897"/>
                      <a:pt x="1444" y="5255"/>
                    </a:cubicBezTo>
                    <a:cubicBezTo>
                      <a:pt x="1444" y="5718"/>
                      <a:pt x="1616" y="6168"/>
                      <a:pt x="1933" y="6512"/>
                    </a:cubicBezTo>
                    <a:lnTo>
                      <a:pt x="1761" y="6512"/>
                    </a:lnTo>
                    <a:cubicBezTo>
                      <a:pt x="279" y="6512"/>
                      <a:pt x="1" y="8643"/>
                      <a:pt x="1444" y="9013"/>
                    </a:cubicBezTo>
                    <a:lnTo>
                      <a:pt x="1444" y="13712"/>
                    </a:lnTo>
                    <a:cubicBezTo>
                      <a:pt x="1" y="14083"/>
                      <a:pt x="279" y="16200"/>
                      <a:pt x="1761" y="16200"/>
                    </a:cubicBezTo>
                    <a:lnTo>
                      <a:pt x="10629" y="16200"/>
                    </a:lnTo>
                    <a:cubicBezTo>
                      <a:pt x="11264" y="16200"/>
                      <a:pt x="11807" y="15724"/>
                      <a:pt x="11886" y="15088"/>
                    </a:cubicBezTo>
                    <a:cubicBezTo>
                      <a:pt x="11966" y="14466"/>
                      <a:pt x="11555" y="13871"/>
                      <a:pt x="10947" y="13712"/>
                    </a:cubicBezTo>
                    <a:lnTo>
                      <a:pt x="10933" y="13712"/>
                    </a:lnTo>
                    <a:lnTo>
                      <a:pt x="10933" y="9013"/>
                    </a:lnTo>
                    <a:cubicBezTo>
                      <a:pt x="11555" y="8855"/>
                      <a:pt x="11952" y="8259"/>
                      <a:pt x="11873" y="7624"/>
                    </a:cubicBezTo>
                    <a:cubicBezTo>
                      <a:pt x="11794" y="6988"/>
                      <a:pt x="11251" y="6512"/>
                      <a:pt x="10616" y="6512"/>
                    </a:cubicBezTo>
                    <a:lnTo>
                      <a:pt x="10457" y="6512"/>
                    </a:lnTo>
                    <a:cubicBezTo>
                      <a:pt x="10761" y="6168"/>
                      <a:pt x="10933" y="5718"/>
                      <a:pt x="10933" y="5255"/>
                    </a:cubicBezTo>
                    <a:cubicBezTo>
                      <a:pt x="10933" y="4897"/>
                      <a:pt x="10655" y="4619"/>
                      <a:pt x="10311" y="4619"/>
                    </a:cubicBezTo>
                    <a:cubicBezTo>
                      <a:pt x="9835" y="4619"/>
                      <a:pt x="9385" y="4791"/>
                      <a:pt x="9041" y="5109"/>
                    </a:cubicBezTo>
                    <a:lnTo>
                      <a:pt x="9041" y="4302"/>
                    </a:lnTo>
                    <a:cubicBezTo>
                      <a:pt x="10086" y="4302"/>
                      <a:pt x="10933" y="3455"/>
                      <a:pt x="10933" y="2409"/>
                    </a:cubicBezTo>
                    <a:cubicBezTo>
                      <a:pt x="10933" y="2052"/>
                      <a:pt x="10655" y="1774"/>
                      <a:pt x="10311" y="1774"/>
                    </a:cubicBezTo>
                    <a:lnTo>
                      <a:pt x="10311" y="318"/>
                    </a:lnTo>
                    <a:cubicBezTo>
                      <a:pt x="10305" y="106"/>
                      <a:pt x="10146" y="0"/>
                      <a:pt x="9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8"/>
              <p:cNvSpPr/>
              <p:nvPr/>
            </p:nvSpPr>
            <p:spPr>
              <a:xfrm>
                <a:off x="6749625" y="4194325"/>
                <a:ext cx="740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529" extrusionOk="0">
                    <a:moveTo>
                      <a:pt x="1688" y="1"/>
                    </a:moveTo>
                    <a:cubicBezTo>
                      <a:pt x="560" y="1"/>
                      <a:pt x="1" y="1368"/>
                      <a:pt x="804" y="2158"/>
                    </a:cubicBezTo>
                    <a:cubicBezTo>
                      <a:pt x="1060" y="2414"/>
                      <a:pt x="1374" y="2528"/>
                      <a:pt x="1684" y="2528"/>
                    </a:cubicBezTo>
                    <a:cubicBezTo>
                      <a:pt x="2335" y="2528"/>
                      <a:pt x="2961" y="2021"/>
                      <a:pt x="2961" y="1258"/>
                    </a:cubicBezTo>
                    <a:cubicBezTo>
                      <a:pt x="2961" y="557"/>
                      <a:pt x="2392" y="1"/>
                      <a:pt x="1704" y="1"/>
                    </a:cubicBezTo>
                    <a:cubicBezTo>
                      <a:pt x="1699" y="1"/>
                      <a:pt x="1693" y="1"/>
                      <a:pt x="1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8"/>
              <p:cNvSpPr/>
              <p:nvPr/>
            </p:nvSpPr>
            <p:spPr>
              <a:xfrm>
                <a:off x="6703200" y="4283625"/>
                <a:ext cx="17917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639" extrusionOk="0">
                    <a:moveTo>
                      <a:pt x="6760" y="1"/>
                    </a:moveTo>
                    <a:cubicBezTo>
                      <a:pt x="6749" y="1"/>
                      <a:pt x="6737" y="1"/>
                      <a:pt x="6724" y="2"/>
                    </a:cubicBezTo>
                    <a:lnTo>
                      <a:pt x="385" y="2"/>
                    </a:lnTo>
                    <a:cubicBezTo>
                      <a:pt x="1" y="29"/>
                      <a:pt x="1" y="598"/>
                      <a:pt x="385" y="638"/>
                    </a:cubicBezTo>
                    <a:lnTo>
                      <a:pt x="6724" y="638"/>
                    </a:lnTo>
                    <a:cubicBezTo>
                      <a:pt x="6733" y="638"/>
                      <a:pt x="6741" y="638"/>
                      <a:pt x="6749" y="638"/>
                    </a:cubicBezTo>
                    <a:cubicBezTo>
                      <a:pt x="7162" y="638"/>
                      <a:pt x="7166" y="1"/>
                      <a:pt x="6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PROBLEMS &amp; OPPORTUNITIES</a:t>
            </a:r>
            <a:endParaRPr sz="2400" dirty="0"/>
          </a:p>
        </p:txBody>
      </p:sp>
      <p:grpSp>
        <p:nvGrpSpPr>
          <p:cNvPr id="778" name="Google Shape;778;p52"/>
          <p:cNvGrpSpPr/>
          <p:nvPr/>
        </p:nvGrpSpPr>
        <p:grpSpPr>
          <a:xfrm>
            <a:off x="7147678" y="464490"/>
            <a:ext cx="1306549" cy="459199"/>
            <a:chOff x="7200548" y="384850"/>
            <a:chExt cx="1714856" cy="602702"/>
          </a:xfrm>
        </p:grpSpPr>
        <p:sp>
          <p:nvSpPr>
            <p:cNvPr id="779" name="Google Shape;779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52"/>
          <p:cNvGrpSpPr/>
          <p:nvPr/>
        </p:nvGrpSpPr>
        <p:grpSpPr>
          <a:xfrm flipH="1">
            <a:off x="714884" y="456590"/>
            <a:ext cx="1306549" cy="459199"/>
            <a:chOff x="7200548" y="384850"/>
            <a:chExt cx="1714856" cy="602702"/>
          </a:xfrm>
        </p:grpSpPr>
        <p:sp>
          <p:nvSpPr>
            <p:cNvPr id="783" name="Google Shape;783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0344156-E0AE-476E-923F-84D7D4EF054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13789" y="2783365"/>
            <a:ext cx="3401134" cy="678000"/>
          </a:xfrm>
        </p:spPr>
        <p:txBody>
          <a:bodyPr/>
          <a:lstStyle/>
          <a:p>
            <a:pPr marL="419100" indent="-285750" algn="l">
              <a:buFont typeface="Wingdings" panose="05000000000000000000" pitchFamily="2" charset="2"/>
              <a:buChar char="q"/>
            </a:pPr>
            <a:r>
              <a:rPr lang="en-US" dirty="0"/>
              <a:t>People are not used to this kind of plan in Bangladesh region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A5FB23-F5D9-4B7C-B5F9-2F17F2DBCFB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28138" y="2777964"/>
            <a:ext cx="3507553" cy="72870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dirty="0"/>
              <a:t>Overcome the issue with the possible best and realistic solution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D8B1F77-0362-4284-9049-6E836A814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5176" y="1878235"/>
            <a:ext cx="1585500" cy="428100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CE395A9-5D55-4F55-9570-8B94E537BBE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680697" y="1878235"/>
            <a:ext cx="2135084" cy="428100"/>
          </a:xfrm>
        </p:spPr>
        <p:txBody>
          <a:bodyPr/>
          <a:lstStyle/>
          <a:p>
            <a:r>
              <a:rPr lang="en-US" dirty="0"/>
              <a:t>OPPORTUNITIES</a:t>
            </a:r>
          </a:p>
        </p:txBody>
      </p:sp>
      <p:grpSp>
        <p:nvGrpSpPr>
          <p:cNvPr id="44" name="Google Shape;733;p50">
            <a:extLst>
              <a:ext uri="{FF2B5EF4-FFF2-40B4-BE49-F238E27FC236}">
                <a16:creationId xmlns:a16="http://schemas.microsoft.com/office/drawing/2014/main" id="{68664BE0-38FD-4600-8993-92D1D05E2AFA}"/>
              </a:ext>
            </a:extLst>
          </p:cNvPr>
          <p:cNvGrpSpPr/>
          <p:nvPr/>
        </p:nvGrpSpPr>
        <p:grpSpPr>
          <a:xfrm rot="5400000">
            <a:off x="3011486" y="2730588"/>
            <a:ext cx="3120778" cy="189150"/>
            <a:chOff x="2849349" y="4725750"/>
            <a:chExt cx="3120778" cy="189150"/>
          </a:xfrm>
        </p:grpSpPr>
        <p:sp>
          <p:nvSpPr>
            <p:cNvPr id="45" name="Google Shape;734;p50">
              <a:extLst>
                <a:ext uri="{FF2B5EF4-FFF2-40B4-BE49-F238E27FC236}">
                  <a16:creationId xmlns:a16="http://schemas.microsoft.com/office/drawing/2014/main" id="{2C48AC57-5F00-4CAA-BDEB-E8A2A93EA55B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35;p50">
              <a:extLst>
                <a:ext uri="{FF2B5EF4-FFF2-40B4-BE49-F238E27FC236}">
                  <a16:creationId xmlns:a16="http://schemas.microsoft.com/office/drawing/2014/main" id="{DC48174E-9E16-42D7-9887-34D3796FCDB6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36;p50">
              <a:extLst>
                <a:ext uri="{FF2B5EF4-FFF2-40B4-BE49-F238E27FC236}">
                  <a16:creationId xmlns:a16="http://schemas.microsoft.com/office/drawing/2014/main" id="{2B465FA9-2E80-49B3-AF7A-BBE436034589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BASIC FUNCTIONALITY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8CB4F73-F4C0-4273-8F77-FB0048CB0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39" y="2040815"/>
            <a:ext cx="1268696" cy="4056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8905379-4123-4C5A-8FF5-95D569A71C1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072791" y="2036773"/>
            <a:ext cx="2209705" cy="405600"/>
          </a:xfrm>
        </p:spPr>
        <p:txBody>
          <a:bodyPr/>
          <a:lstStyle/>
          <a:p>
            <a:r>
              <a:rPr lang="en-US" dirty="0"/>
              <a:t>ADVERTISING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83E815C-6A26-4182-A323-76CA4B2D9F7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326294" y="2535411"/>
            <a:ext cx="1476878" cy="938091"/>
          </a:xfrm>
        </p:spPr>
        <p:txBody>
          <a:bodyPr/>
          <a:lstStyle/>
          <a:p>
            <a:pPr algn="l"/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. Logo</a:t>
            </a:r>
          </a:p>
          <a:p>
            <a:pPr algn="l"/>
            <a:r>
              <a:rPr lang="en-US" dirty="0"/>
              <a:t>ii. Website </a:t>
            </a:r>
          </a:p>
          <a:p>
            <a:pPr algn="l"/>
            <a:r>
              <a:rPr lang="en-US" dirty="0"/>
              <a:t>iii. Interior</a:t>
            </a:r>
          </a:p>
          <a:p>
            <a:pPr algn="l"/>
            <a:r>
              <a:rPr lang="en-US" dirty="0"/>
              <a:t>iv. Menu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1375191C-EB46-46FC-A5C3-42FC6DAFBD3E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960958" y="2535411"/>
            <a:ext cx="2800350" cy="768146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 err="1"/>
              <a:t>i</a:t>
            </a:r>
            <a:r>
              <a:rPr lang="en-US" dirty="0"/>
              <a:t>. Social Media Advertisement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ii. E-mail Advertisement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iii. Affiliate Marketing</a:t>
            </a:r>
          </a:p>
        </p:txBody>
      </p:sp>
      <p:grpSp>
        <p:nvGrpSpPr>
          <p:cNvPr id="28" name="Google Shape;733;p50">
            <a:extLst>
              <a:ext uri="{FF2B5EF4-FFF2-40B4-BE49-F238E27FC236}">
                <a16:creationId xmlns:a16="http://schemas.microsoft.com/office/drawing/2014/main" id="{78B86A45-E516-40C9-9B43-9B0307CD04B0}"/>
              </a:ext>
            </a:extLst>
          </p:cNvPr>
          <p:cNvGrpSpPr/>
          <p:nvPr/>
        </p:nvGrpSpPr>
        <p:grpSpPr>
          <a:xfrm rot="5400000">
            <a:off x="3011611" y="2750323"/>
            <a:ext cx="3120778" cy="189150"/>
            <a:chOff x="2849349" y="4725750"/>
            <a:chExt cx="3120778" cy="189150"/>
          </a:xfrm>
        </p:grpSpPr>
        <p:sp>
          <p:nvSpPr>
            <p:cNvPr id="29" name="Google Shape;734;p50">
              <a:extLst>
                <a:ext uri="{FF2B5EF4-FFF2-40B4-BE49-F238E27FC236}">
                  <a16:creationId xmlns:a16="http://schemas.microsoft.com/office/drawing/2014/main" id="{C9FBEFE3-F2D9-4F4B-902B-E87765461861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5;p50">
              <a:extLst>
                <a:ext uri="{FF2B5EF4-FFF2-40B4-BE49-F238E27FC236}">
                  <a16:creationId xmlns:a16="http://schemas.microsoft.com/office/drawing/2014/main" id="{8ADC9579-7BEC-4ECC-B7E2-E01DDD6EC531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6;p50">
              <a:extLst>
                <a:ext uri="{FF2B5EF4-FFF2-40B4-BE49-F238E27FC236}">
                  <a16:creationId xmlns:a16="http://schemas.microsoft.com/office/drawing/2014/main" id="{0EFC09C1-F365-4378-B3A7-4B590E1A6EF2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02. USE CASE DIAGRAM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0D37A27-9B9A-4F40-B69C-005542DE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94" y="1149349"/>
            <a:ext cx="2584012" cy="38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089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03. ACTIVITY DIAGRAM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7D80A66-F859-494B-8E09-C867C4D7D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2" t="5679" r="29712" b="9630"/>
          <a:stretch/>
        </p:blipFill>
        <p:spPr>
          <a:xfrm>
            <a:off x="1240197" y="1447799"/>
            <a:ext cx="1116516" cy="2659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BF6070-9E05-4C2D-82FD-B2F2B8D5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05" t="4322" r="28191" b="34444"/>
          <a:stretch/>
        </p:blipFill>
        <p:spPr>
          <a:xfrm>
            <a:off x="2556068" y="1447798"/>
            <a:ext cx="1435100" cy="2659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42C7A-384A-44BB-8BEA-40BC390052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50" t="4445" r="12490" b="28518"/>
          <a:stretch/>
        </p:blipFill>
        <p:spPr>
          <a:xfrm>
            <a:off x="4190523" y="1447799"/>
            <a:ext cx="1963997" cy="2659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645264-1CEA-40D1-ABB2-611C43C33F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68" t="4814" r="10745" b="27778"/>
          <a:stretch/>
        </p:blipFill>
        <p:spPr>
          <a:xfrm>
            <a:off x="6353875" y="1447798"/>
            <a:ext cx="1948337" cy="2659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6876286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03. ACTIVITY DIAGRAM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288046F-54E0-4436-AB3C-1301D4EAD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8" t="4873" r="14468" b="24826"/>
          <a:stretch/>
        </p:blipFill>
        <p:spPr>
          <a:xfrm>
            <a:off x="2246980" y="1358536"/>
            <a:ext cx="2083722" cy="3051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7CA6E3-F185-47CF-82A2-4482B3D46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56" t="4432" r="41019" b="27790"/>
          <a:stretch/>
        </p:blipFill>
        <p:spPr>
          <a:xfrm>
            <a:off x="4813299" y="1358537"/>
            <a:ext cx="2106851" cy="3051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711645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Adopt a pub pitch deck by Slide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E49E48"/>
      </a:accent1>
      <a:accent2>
        <a:srgbClr val="F6B26B"/>
      </a:accent2>
      <a:accent3>
        <a:srgbClr val="F9CB9C"/>
      </a:accent3>
      <a:accent4>
        <a:srgbClr val="FCE5CD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224</Words>
  <Application>Microsoft Office PowerPoint</Application>
  <PresentationFormat>On-screen Show (16:9)</PresentationFormat>
  <Paragraphs>62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Wingdings</vt:lpstr>
      <vt:lpstr>Roboto Slab Black</vt:lpstr>
      <vt:lpstr>Lato</vt:lpstr>
      <vt:lpstr>Roboto</vt:lpstr>
      <vt:lpstr>Muli</vt:lpstr>
      <vt:lpstr>Open Sans</vt:lpstr>
      <vt:lpstr>Prompt</vt:lpstr>
      <vt:lpstr>Roboto Slab</vt:lpstr>
      <vt:lpstr>Adopt a pub pitch deck by Slidego</vt:lpstr>
      <vt:lpstr>RESTAURANT DIGITAL MARKETING SOLUTION</vt:lpstr>
      <vt:lpstr>TABLE OF CONTENTS</vt:lpstr>
      <vt:lpstr>GENERAL DESCRIPTION</vt:lpstr>
      <vt:lpstr>TARGET AUDIANCE</vt:lpstr>
      <vt:lpstr>PROBLEMS &amp; OPPORTUNITIES</vt:lpstr>
      <vt:lpstr>BASIC FUNCTIONALITY</vt:lpstr>
      <vt:lpstr>02. USE CASE DIAGRAM</vt:lpstr>
      <vt:lpstr>03. ACTIVITY DIAGRAM</vt:lpstr>
      <vt:lpstr>03. ACTIVITY DIAGRAM</vt:lpstr>
      <vt:lpstr>04. USER INTERFACE</vt:lpstr>
      <vt:lpstr>05. USER STORY CARD</vt:lpstr>
      <vt:lpstr>06. JIRA and GITHUB</vt:lpstr>
      <vt:lpstr>07. CLASS DIAGRAM</vt:lpstr>
      <vt:lpstr>08. PROJECT SCHEDULING</vt:lpstr>
      <vt:lpstr>09. PROJECT ESTIMATION</vt:lpstr>
      <vt:lpstr>10.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DIGITAL MARKETING SOLUTION</dc:title>
  <dc:creator>Sudarshan Saha Bishal</dc:creator>
  <cp:lastModifiedBy>MD. SADIK HOSSAIN CHOWDHURY</cp:lastModifiedBy>
  <cp:revision>33</cp:revision>
  <dcterms:modified xsi:type="dcterms:W3CDTF">2023-06-22T17:46:44Z</dcterms:modified>
</cp:coreProperties>
</file>